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3D2ED095-F0BC-4E14-8772-35CED7435AC6}" type="datetimeFigureOut">
              <a:rPr lang="es-CO" smtClean="0"/>
              <a:t>12/07/2019</a:t>
            </a:fld>
            <a:endParaRPr lang="es-CO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D9CB45D3-B034-4A94-8C26-69AC0E7F245B}" type="slidenum">
              <a:rPr lang="es-CO" smtClean="0"/>
              <a:t>‹Nº›</a:t>
            </a:fld>
            <a:endParaRPr lang="es-CO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ED095-F0BC-4E14-8772-35CED7435AC6}" type="datetimeFigureOut">
              <a:rPr lang="es-CO" smtClean="0"/>
              <a:t>12/07/2019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B45D3-B034-4A94-8C26-69AC0E7F245B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ED095-F0BC-4E14-8772-35CED7435AC6}" type="datetimeFigureOut">
              <a:rPr lang="es-CO" smtClean="0"/>
              <a:t>12/07/2019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B45D3-B034-4A94-8C26-69AC0E7F245B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ED095-F0BC-4E14-8772-35CED7435AC6}" type="datetimeFigureOut">
              <a:rPr lang="es-CO" smtClean="0"/>
              <a:t>12/07/2019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B45D3-B034-4A94-8C26-69AC0E7F245B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ED095-F0BC-4E14-8772-35CED7435AC6}" type="datetimeFigureOut">
              <a:rPr lang="es-CO" smtClean="0"/>
              <a:t>12/07/2019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B45D3-B034-4A94-8C26-69AC0E7F245B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ED095-F0BC-4E14-8772-35CED7435AC6}" type="datetimeFigureOut">
              <a:rPr lang="es-CO" smtClean="0"/>
              <a:t>12/07/2019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B45D3-B034-4A94-8C26-69AC0E7F245B}" type="slidenum">
              <a:rPr lang="es-CO" smtClean="0"/>
              <a:t>‹Nº›</a:t>
            </a:fld>
            <a:endParaRPr lang="es-CO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ED095-F0BC-4E14-8772-35CED7435AC6}" type="datetimeFigureOut">
              <a:rPr lang="es-CO" smtClean="0"/>
              <a:t>12/07/2019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B45D3-B034-4A94-8C26-69AC0E7F245B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ED095-F0BC-4E14-8772-35CED7435AC6}" type="datetimeFigureOut">
              <a:rPr lang="es-CO" smtClean="0"/>
              <a:t>12/07/2019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B45D3-B034-4A94-8C26-69AC0E7F245B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ED095-F0BC-4E14-8772-35CED7435AC6}" type="datetimeFigureOut">
              <a:rPr lang="es-CO" smtClean="0"/>
              <a:t>12/07/2019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B45D3-B034-4A94-8C26-69AC0E7F245B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ED095-F0BC-4E14-8772-35CED7435AC6}" type="datetimeFigureOut">
              <a:rPr lang="es-CO" smtClean="0"/>
              <a:t>12/07/2019</a:t>
            </a:fld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B45D3-B034-4A94-8C26-69AC0E7F245B}" type="slidenum">
              <a:rPr lang="es-CO" smtClean="0"/>
              <a:t>‹Nº›</a:t>
            </a:fld>
            <a:endParaRPr lang="es-CO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s-CO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ED095-F0BC-4E14-8772-35CED7435AC6}" type="datetimeFigureOut">
              <a:rPr lang="es-CO" smtClean="0"/>
              <a:t>12/07/2019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B45D3-B034-4A94-8C26-69AC0E7F245B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3D2ED095-F0BC-4E14-8772-35CED7435AC6}" type="datetimeFigureOut">
              <a:rPr lang="es-CO" smtClean="0"/>
              <a:t>12/07/2019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D9CB45D3-B034-4A94-8C26-69AC0E7F245B}" type="slidenum">
              <a:rPr lang="es-CO" smtClean="0"/>
              <a:t>‹Nº›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tsy.com/es/listing/514161160/dali-arte-pintura-salvador-dali-dali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71600" y="764705"/>
            <a:ext cx="7344816" cy="1080119"/>
          </a:xfrm>
        </p:spPr>
        <p:txBody>
          <a:bodyPr/>
          <a:lstStyle/>
          <a:p>
            <a:r>
              <a:rPr lang="es-CO" dirty="0" smtClean="0">
                <a:latin typeface="Arial" panose="020B0604020202020204" pitchFamily="34" charset="0"/>
                <a:cs typeface="Arial" panose="020B0604020202020204" pitchFamily="34" charset="0"/>
              </a:rPr>
              <a:t>Actividad</a:t>
            </a:r>
            <a:r>
              <a:rPr lang="es-CO" dirty="0" smtClean="0"/>
              <a:t> </a:t>
            </a:r>
            <a:endParaRPr lang="es-CO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95536" y="1700808"/>
            <a:ext cx="7376864" cy="4392488"/>
          </a:xfrm>
        </p:spPr>
        <p:txBody>
          <a:bodyPr/>
          <a:lstStyle/>
          <a:p>
            <a:pPr algn="just"/>
            <a:r>
              <a:rPr lang="es-CO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 el siguiente cuadro analiza:</a:t>
            </a:r>
          </a:p>
          <a:p>
            <a:pPr marL="514350" indent="-514350" algn="just">
              <a:buAutoNum type="alphaLcPeriod"/>
            </a:pPr>
            <a:r>
              <a:rPr lang="es-CO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forma y la línea</a:t>
            </a:r>
          </a:p>
          <a:p>
            <a:pPr marL="514350" indent="-514350" algn="just">
              <a:buAutoNum type="alphaLcPeriod"/>
            </a:pPr>
            <a:r>
              <a:rPr lang="es-CO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Color y textura</a:t>
            </a:r>
          </a:p>
          <a:p>
            <a:pPr marL="514350" indent="-514350" algn="just">
              <a:buAutoNum type="alphaLcPeriod"/>
            </a:pPr>
            <a:r>
              <a:rPr lang="es-CO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tipo de luz</a:t>
            </a:r>
          </a:p>
          <a:p>
            <a:pPr marL="514350" indent="-514350" algn="just">
              <a:buAutoNum type="alphaLcPeriod"/>
            </a:pPr>
            <a:r>
              <a:rPr lang="es-CO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representación en el espacio</a:t>
            </a:r>
          </a:p>
          <a:p>
            <a:pPr marL="514350" indent="-514350" algn="just">
              <a:buAutoNum type="alphaLcPeriod"/>
            </a:pPr>
            <a:r>
              <a:rPr lang="es-CO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 composición</a:t>
            </a:r>
          </a:p>
          <a:p>
            <a:pPr marL="514350" indent="-514350" algn="just">
              <a:buAutoNum type="alphaLcPeriod"/>
            </a:pPr>
            <a:r>
              <a:rPr lang="es-CO" sz="2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¿Qué te trasmite esta pintura?</a:t>
            </a:r>
          </a:p>
          <a:p>
            <a:pPr marL="514350" indent="-514350" algn="just">
              <a:buAutoNum type="alphaLcPeriod"/>
            </a:pPr>
            <a:endParaRPr lang="es-CO" dirty="0" smtClean="0">
              <a:solidFill>
                <a:schemeClr val="tx1"/>
              </a:solidFill>
            </a:endParaRPr>
          </a:p>
          <a:p>
            <a:pPr marL="514350" indent="-514350">
              <a:buAutoNum type="alphaLcPeriod"/>
            </a:pP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522778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sultado de imagen para pinturas de Dal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53244"/>
            <a:ext cx="4896544" cy="68047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50684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547664" y="2132856"/>
            <a:ext cx="604867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dirty="0" err="1"/>
              <a:t>Dali</a:t>
            </a:r>
            <a:r>
              <a:rPr lang="es-CO" dirty="0"/>
              <a:t> arte pintura Salvador </a:t>
            </a:r>
            <a:r>
              <a:rPr lang="es-CO" dirty="0" err="1"/>
              <a:t>Dali</a:t>
            </a:r>
            <a:r>
              <a:rPr lang="es-CO" dirty="0"/>
              <a:t> </a:t>
            </a:r>
            <a:r>
              <a:rPr lang="es-CO" dirty="0" err="1"/>
              <a:t>Dali</a:t>
            </a:r>
            <a:r>
              <a:rPr lang="es-CO" dirty="0"/>
              <a:t> persistencia del arte surrealismo memoria Original arte paisaje azul reloj mural de </a:t>
            </a:r>
            <a:r>
              <a:rPr lang="es-CO" dirty="0" err="1"/>
              <a:t>Dali</a:t>
            </a:r>
            <a:r>
              <a:rPr lang="es-CO" dirty="0"/>
              <a:t> decoración del </a:t>
            </a:r>
            <a:r>
              <a:rPr lang="es-CO" dirty="0" smtClean="0"/>
              <a:t>reloj. En </a:t>
            </a:r>
          </a:p>
          <a:p>
            <a:r>
              <a:rPr lang="es-CO" dirty="0" smtClean="0">
                <a:hlinkClick r:id="rId2"/>
              </a:rPr>
              <a:t>https://www.etsy.com/es/listing/514161160/dali-arte-pintura-salvador-dali-dali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739603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19</TotalTime>
  <Words>60</Words>
  <Application>Microsoft Office PowerPoint</Application>
  <PresentationFormat>Presentación en pantalla (4:3)</PresentationFormat>
  <Paragraphs>10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Austin</vt:lpstr>
      <vt:lpstr>Actividad 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Actividad</dc:title>
  <dc:creator>GLORIA</dc:creator>
  <cp:lastModifiedBy>GLORIA</cp:lastModifiedBy>
  <cp:revision>2</cp:revision>
  <dcterms:created xsi:type="dcterms:W3CDTF">2019-07-12T23:07:14Z</dcterms:created>
  <dcterms:modified xsi:type="dcterms:W3CDTF">2019-07-12T23:27:01Z</dcterms:modified>
</cp:coreProperties>
</file>